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584" r:id="rId4"/>
    <p:sldId id="595" r:id="rId5"/>
    <p:sldId id="607" r:id="rId6"/>
    <p:sldId id="446" r:id="rId7"/>
    <p:sldId id="596" r:id="rId8"/>
    <p:sldId id="616" r:id="rId9"/>
    <p:sldId id="597" r:id="rId10"/>
    <p:sldId id="617" r:id="rId11"/>
    <p:sldId id="598" r:id="rId12"/>
    <p:sldId id="618" r:id="rId13"/>
    <p:sldId id="619" r:id="rId14"/>
    <p:sldId id="620" r:id="rId15"/>
    <p:sldId id="609" r:id="rId16"/>
    <p:sldId id="621" r:id="rId17"/>
    <p:sldId id="62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695B64-4B53-40DE-A6BB-A628E14CB62A}" v="438" dt="2023-10-07T14:50:33.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7B695B64-4B53-40DE-A6BB-A628E14CB62A}"/>
    <pc:docChg chg="custSel addSld delSld modSld sldOrd">
      <pc:chgData name="Ed Godfrey" userId="61aa7c48ee0e3db0" providerId="LiveId" clId="{7B695B64-4B53-40DE-A6BB-A628E14CB62A}" dt="2023-10-07T14:50:33.802" v="1114"/>
      <pc:docMkLst>
        <pc:docMk/>
      </pc:docMkLst>
      <pc:sldChg chg="modSp mod">
        <pc:chgData name="Ed Godfrey" userId="61aa7c48ee0e3db0" providerId="LiveId" clId="{7B695B64-4B53-40DE-A6BB-A628E14CB62A}" dt="2023-10-07T14:10:25.220" v="3" actId="20577"/>
        <pc:sldMkLst>
          <pc:docMk/>
          <pc:sldMk cId="1586846861" sldId="256"/>
        </pc:sldMkLst>
        <pc:spChg chg="mod">
          <ac:chgData name="Ed Godfrey" userId="61aa7c48ee0e3db0" providerId="LiveId" clId="{7B695B64-4B53-40DE-A6BB-A628E14CB62A}" dt="2023-10-07T14:10:20.901" v="1" actId="20577"/>
          <ac:spMkLst>
            <pc:docMk/>
            <pc:sldMk cId="1586846861" sldId="256"/>
            <ac:spMk id="3" creationId="{1206BF46-F60A-B583-BE9A-98813DA83DD6}"/>
          </ac:spMkLst>
        </pc:spChg>
        <pc:spChg chg="mod">
          <ac:chgData name="Ed Godfrey" userId="61aa7c48ee0e3db0" providerId="LiveId" clId="{7B695B64-4B53-40DE-A6BB-A628E14CB62A}" dt="2023-10-07T14:10:25.220" v="3" actId="20577"/>
          <ac:spMkLst>
            <pc:docMk/>
            <pc:sldMk cId="1586846861" sldId="256"/>
            <ac:spMk id="4" creationId="{E81091B1-FFCB-0593-6511-1E1CB61C648D}"/>
          </ac:spMkLst>
        </pc:spChg>
      </pc:sldChg>
      <pc:sldChg chg="modSp ord modAnim">
        <pc:chgData name="Ed Godfrey" userId="61aa7c48ee0e3db0" providerId="LiveId" clId="{7B695B64-4B53-40DE-A6BB-A628E14CB62A}" dt="2023-10-07T14:17:26.966" v="306" actId="5793"/>
        <pc:sldMkLst>
          <pc:docMk/>
          <pc:sldMk cId="478634917" sldId="446"/>
        </pc:sldMkLst>
        <pc:spChg chg="mod">
          <ac:chgData name="Ed Godfrey" userId="61aa7c48ee0e3db0" providerId="LiveId" clId="{7B695B64-4B53-40DE-A6BB-A628E14CB62A}" dt="2023-10-07T14:17:26.966" v="306" actId="5793"/>
          <ac:spMkLst>
            <pc:docMk/>
            <pc:sldMk cId="478634917" sldId="446"/>
            <ac:spMk id="2" creationId="{2AF59FAE-6727-BF54-422D-196846653D48}"/>
          </ac:spMkLst>
        </pc:spChg>
        <pc:spChg chg="mod">
          <ac:chgData name="Ed Godfrey" userId="61aa7c48ee0e3db0" providerId="LiveId" clId="{7B695B64-4B53-40DE-A6BB-A628E14CB62A}" dt="2023-10-07T14:17:12.815" v="301" actId="20577"/>
          <ac:spMkLst>
            <pc:docMk/>
            <pc:sldMk cId="478634917" sldId="446"/>
            <ac:spMk id="3" creationId="{9E3293C3-2021-04F5-B3B2-149081BCD341}"/>
          </ac:spMkLst>
        </pc:spChg>
        <pc:spChg chg="mod">
          <ac:chgData name="Ed Godfrey" userId="61aa7c48ee0e3db0" providerId="LiveId" clId="{7B695B64-4B53-40DE-A6BB-A628E14CB62A}" dt="2023-10-07T14:16:16.408" v="218" actId="113"/>
          <ac:spMkLst>
            <pc:docMk/>
            <pc:sldMk cId="478634917" sldId="446"/>
            <ac:spMk id="4" creationId="{87CA3EB8-CC6A-988C-CB83-322861B81FA7}"/>
          </ac:spMkLst>
        </pc:spChg>
        <pc:spChg chg="mod">
          <ac:chgData name="Ed Godfrey" userId="61aa7c48ee0e3db0" providerId="LiveId" clId="{7B695B64-4B53-40DE-A6BB-A628E14CB62A}" dt="2023-10-07T14:15:14.377" v="213" actId="6549"/>
          <ac:spMkLst>
            <pc:docMk/>
            <pc:sldMk cId="478634917" sldId="446"/>
            <ac:spMk id="6" creationId="{27341E30-1523-0531-D0E1-7D6824619EE0}"/>
          </ac:spMkLst>
        </pc:spChg>
      </pc:sldChg>
      <pc:sldChg chg="modSp mod ord">
        <pc:chgData name="Ed Godfrey" userId="61aa7c48ee0e3db0" providerId="LiveId" clId="{7B695B64-4B53-40DE-A6BB-A628E14CB62A}" dt="2023-10-07T14:50:18.006" v="1105" actId="2711"/>
        <pc:sldMkLst>
          <pc:docMk/>
          <pc:sldMk cId="2316650614" sldId="584"/>
        </pc:sldMkLst>
        <pc:spChg chg="mod">
          <ac:chgData name="Ed Godfrey" userId="61aa7c48ee0e3db0" providerId="LiveId" clId="{7B695B64-4B53-40DE-A6BB-A628E14CB62A}" dt="2023-10-07T14:50:18.006" v="1105" actId="2711"/>
          <ac:spMkLst>
            <pc:docMk/>
            <pc:sldMk cId="2316650614" sldId="584"/>
            <ac:spMk id="3" creationId="{9E3293C3-2021-04F5-B3B2-149081BCD341}"/>
          </ac:spMkLst>
        </pc:spChg>
        <pc:spChg chg="mod">
          <ac:chgData name="Ed Godfrey" userId="61aa7c48ee0e3db0" providerId="LiveId" clId="{7B695B64-4B53-40DE-A6BB-A628E14CB62A}" dt="2023-10-07T14:11:41.083" v="153" actId="20577"/>
          <ac:spMkLst>
            <pc:docMk/>
            <pc:sldMk cId="2316650614" sldId="584"/>
            <ac:spMk id="6" creationId="{27341E30-1523-0531-D0E1-7D6824619EE0}"/>
          </ac:spMkLst>
        </pc:spChg>
      </pc:sldChg>
      <pc:sldChg chg="del">
        <pc:chgData name="Ed Godfrey" userId="61aa7c48ee0e3db0" providerId="LiveId" clId="{7B695B64-4B53-40DE-A6BB-A628E14CB62A}" dt="2023-10-07T14:50:23.655" v="1107" actId="47"/>
        <pc:sldMkLst>
          <pc:docMk/>
          <pc:sldMk cId="1859824428" sldId="587"/>
        </pc:sldMkLst>
      </pc:sldChg>
      <pc:sldChg chg="modSp mod">
        <pc:chgData name="Ed Godfrey" userId="61aa7c48ee0e3db0" providerId="LiveId" clId="{7B695B64-4B53-40DE-A6BB-A628E14CB62A}" dt="2023-10-07T14:12:44.723" v="173" actId="20577"/>
        <pc:sldMkLst>
          <pc:docMk/>
          <pc:sldMk cId="3187345710" sldId="595"/>
        </pc:sldMkLst>
        <pc:spChg chg="mod">
          <ac:chgData name="Ed Godfrey" userId="61aa7c48ee0e3db0" providerId="LiveId" clId="{7B695B64-4B53-40DE-A6BB-A628E14CB62A}" dt="2023-10-07T14:12:37.121" v="157" actId="255"/>
          <ac:spMkLst>
            <pc:docMk/>
            <pc:sldMk cId="3187345710" sldId="595"/>
            <ac:spMk id="3" creationId="{9E3293C3-2021-04F5-B3B2-149081BCD341}"/>
          </ac:spMkLst>
        </pc:spChg>
        <pc:spChg chg="mod">
          <ac:chgData name="Ed Godfrey" userId="61aa7c48ee0e3db0" providerId="LiveId" clId="{7B695B64-4B53-40DE-A6BB-A628E14CB62A}" dt="2023-10-07T14:12:44.723" v="173" actId="20577"/>
          <ac:spMkLst>
            <pc:docMk/>
            <pc:sldMk cId="3187345710" sldId="595"/>
            <ac:spMk id="6" creationId="{27341E30-1523-0531-D0E1-7D6824619EE0}"/>
          </ac:spMkLst>
        </pc:spChg>
      </pc:sldChg>
      <pc:sldChg chg="addSp modSp mod modAnim">
        <pc:chgData name="Ed Godfrey" userId="61aa7c48ee0e3db0" providerId="LiveId" clId="{7B695B64-4B53-40DE-A6BB-A628E14CB62A}" dt="2023-10-07T14:20:45.404" v="451"/>
        <pc:sldMkLst>
          <pc:docMk/>
          <pc:sldMk cId="3682047370" sldId="596"/>
        </pc:sldMkLst>
        <pc:spChg chg="add mod">
          <ac:chgData name="Ed Godfrey" userId="61aa7c48ee0e3db0" providerId="LiveId" clId="{7B695B64-4B53-40DE-A6BB-A628E14CB62A}" dt="2023-10-07T14:20:34.405" v="445" actId="20577"/>
          <ac:spMkLst>
            <pc:docMk/>
            <pc:sldMk cId="3682047370" sldId="596"/>
            <ac:spMk id="2" creationId="{C8885346-EF13-223B-43A0-9952DEA1E223}"/>
          </ac:spMkLst>
        </pc:spChg>
        <pc:spChg chg="mod">
          <ac:chgData name="Ed Godfrey" userId="61aa7c48ee0e3db0" providerId="LiveId" clId="{7B695B64-4B53-40DE-A6BB-A628E14CB62A}" dt="2023-10-07T14:19:37.649" v="361" actId="255"/>
          <ac:spMkLst>
            <pc:docMk/>
            <pc:sldMk cId="3682047370" sldId="596"/>
            <ac:spMk id="3" creationId="{9E3293C3-2021-04F5-B3B2-149081BCD341}"/>
          </ac:spMkLst>
        </pc:spChg>
        <pc:spChg chg="mod">
          <ac:chgData name="Ed Godfrey" userId="61aa7c48ee0e3db0" providerId="LiveId" clId="{7B695B64-4B53-40DE-A6BB-A628E14CB62A}" dt="2023-10-07T14:19:09.454" v="357" actId="20577"/>
          <ac:spMkLst>
            <pc:docMk/>
            <pc:sldMk cId="3682047370" sldId="596"/>
            <ac:spMk id="6" creationId="{27341E30-1523-0531-D0E1-7D6824619EE0}"/>
          </ac:spMkLst>
        </pc:spChg>
      </pc:sldChg>
      <pc:sldChg chg="addSp modSp mod">
        <pc:chgData name="Ed Godfrey" userId="61aa7c48ee0e3db0" providerId="LiveId" clId="{7B695B64-4B53-40DE-A6BB-A628E14CB62A}" dt="2023-10-07T14:29:35.226" v="676" actId="114"/>
        <pc:sldMkLst>
          <pc:docMk/>
          <pc:sldMk cId="4190691193" sldId="597"/>
        </pc:sldMkLst>
        <pc:spChg chg="mod">
          <ac:chgData name="Ed Godfrey" userId="61aa7c48ee0e3db0" providerId="LiveId" clId="{7B695B64-4B53-40DE-A6BB-A628E14CB62A}" dt="2023-10-07T14:25:47.683" v="533" actId="6549"/>
          <ac:spMkLst>
            <pc:docMk/>
            <pc:sldMk cId="4190691193" sldId="597"/>
            <ac:spMk id="3" creationId="{9E3293C3-2021-04F5-B3B2-149081BCD341}"/>
          </ac:spMkLst>
        </pc:spChg>
        <pc:spChg chg="mod">
          <ac:chgData name="Ed Godfrey" userId="61aa7c48ee0e3db0" providerId="LiveId" clId="{7B695B64-4B53-40DE-A6BB-A628E14CB62A}" dt="2023-10-07T14:26:19.897" v="616" actId="20577"/>
          <ac:spMkLst>
            <pc:docMk/>
            <pc:sldMk cId="4190691193" sldId="597"/>
            <ac:spMk id="6" creationId="{27341E30-1523-0531-D0E1-7D6824619EE0}"/>
          </ac:spMkLst>
        </pc:spChg>
        <pc:graphicFrameChg chg="add mod modGraphic">
          <ac:chgData name="Ed Godfrey" userId="61aa7c48ee0e3db0" providerId="LiveId" clId="{7B695B64-4B53-40DE-A6BB-A628E14CB62A}" dt="2023-10-07T14:29:35.226" v="676" actId="114"/>
          <ac:graphicFrameMkLst>
            <pc:docMk/>
            <pc:sldMk cId="4190691193" sldId="597"/>
            <ac:graphicFrameMk id="2" creationId="{A49BA641-CF02-868F-935D-D2D590EB83EF}"/>
          </ac:graphicFrameMkLst>
        </pc:graphicFrameChg>
      </pc:sldChg>
      <pc:sldChg chg="modSp mod">
        <pc:chgData name="Ed Godfrey" userId="61aa7c48ee0e3db0" providerId="LiveId" clId="{7B695B64-4B53-40DE-A6BB-A628E14CB62A}" dt="2023-10-07T14:32:43.062" v="757" actId="20577"/>
        <pc:sldMkLst>
          <pc:docMk/>
          <pc:sldMk cId="4227387117" sldId="598"/>
        </pc:sldMkLst>
        <pc:spChg chg="mod">
          <ac:chgData name="Ed Godfrey" userId="61aa7c48ee0e3db0" providerId="LiveId" clId="{7B695B64-4B53-40DE-A6BB-A628E14CB62A}" dt="2023-10-07T14:32:26.833" v="740" actId="2711"/>
          <ac:spMkLst>
            <pc:docMk/>
            <pc:sldMk cId="4227387117" sldId="598"/>
            <ac:spMk id="3" creationId="{9E3293C3-2021-04F5-B3B2-149081BCD341}"/>
          </ac:spMkLst>
        </pc:spChg>
        <pc:spChg chg="mod">
          <ac:chgData name="Ed Godfrey" userId="61aa7c48ee0e3db0" providerId="LiveId" clId="{7B695B64-4B53-40DE-A6BB-A628E14CB62A}" dt="2023-10-07T14:32:43.062" v="757" actId="20577"/>
          <ac:spMkLst>
            <pc:docMk/>
            <pc:sldMk cId="4227387117" sldId="598"/>
            <ac:spMk id="6" creationId="{27341E30-1523-0531-D0E1-7D6824619EE0}"/>
          </ac:spMkLst>
        </pc:spChg>
      </pc:sldChg>
      <pc:sldChg chg="ord modAnim">
        <pc:chgData name="Ed Godfrey" userId="61aa7c48ee0e3db0" providerId="LiveId" clId="{7B695B64-4B53-40DE-A6BB-A628E14CB62A}" dt="2023-10-07T14:14:10.757" v="188"/>
        <pc:sldMkLst>
          <pc:docMk/>
          <pc:sldMk cId="887518769" sldId="607"/>
        </pc:sldMkLst>
      </pc:sldChg>
      <pc:sldChg chg="del">
        <pc:chgData name="Ed Godfrey" userId="61aa7c48ee0e3db0" providerId="LiveId" clId="{7B695B64-4B53-40DE-A6BB-A628E14CB62A}" dt="2023-10-07T14:50:23.282" v="1106" actId="47"/>
        <pc:sldMkLst>
          <pc:docMk/>
          <pc:sldMk cId="704251021" sldId="608"/>
        </pc:sldMkLst>
      </pc:sldChg>
      <pc:sldChg chg="modSp mod ord">
        <pc:chgData name="Ed Godfrey" userId="61aa7c48ee0e3db0" providerId="LiveId" clId="{7B695B64-4B53-40DE-A6BB-A628E14CB62A}" dt="2023-10-07T14:45:15.325" v="1102" actId="255"/>
        <pc:sldMkLst>
          <pc:docMk/>
          <pc:sldMk cId="1508093003" sldId="609"/>
        </pc:sldMkLst>
        <pc:spChg chg="mod">
          <ac:chgData name="Ed Godfrey" userId="61aa7c48ee0e3db0" providerId="LiveId" clId="{7B695B64-4B53-40DE-A6BB-A628E14CB62A}" dt="2023-10-07T14:45:15.325" v="1102" actId="255"/>
          <ac:spMkLst>
            <pc:docMk/>
            <pc:sldMk cId="1508093003" sldId="609"/>
            <ac:spMk id="3" creationId="{9E3293C3-2021-04F5-B3B2-149081BCD341}"/>
          </ac:spMkLst>
        </pc:spChg>
        <pc:spChg chg="mod">
          <ac:chgData name="Ed Godfrey" userId="61aa7c48ee0e3db0" providerId="LiveId" clId="{7B695B64-4B53-40DE-A6BB-A628E14CB62A}" dt="2023-10-07T14:44:57.694" v="1099" actId="20577"/>
          <ac:spMkLst>
            <pc:docMk/>
            <pc:sldMk cId="1508093003" sldId="609"/>
            <ac:spMk id="6" creationId="{27341E30-1523-0531-D0E1-7D6824619EE0}"/>
          </ac:spMkLst>
        </pc:spChg>
      </pc:sldChg>
      <pc:sldChg chg="del">
        <pc:chgData name="Ed Godfrey" userId="61aa7c48ee0e3db0" providerId="LiveId" clId="{7B695B64-4B53-40DE-A6BB-A628E14CB62A}" dt="2023-10-07T14:50:23.930" v="1108" actId="47"/>
        <pc:sldMkLst>
          <pc:docMk/>
          <pc:sldMk cId="3207057712" sldId="610"/>
        </pc:sldMkLst>
      </pc:sldChg>
      <pc:sldChg chg="del">
        <pc:chgData name="Ed Godfrey" userId="61aa7c48ee0e3db0" providerId="LiveId" clId="{7B695B64-4B53-40DE-A6BB-A628E14CB62A}" dt="2023-10-07T14:50:24.219" v="1109" actId="47"/>
        <pc:sldMkLst>
          <pc:docMk/>
          <pc:sldMk cId="2349115771" sldId="611"/>
        </pc:sldMkLst>
      </pc:sldChg>
      <pc:sldChg chg="del">
        <pc:chgData name="Ed Godfrey" userId="61aa7c48ee0e3db0" providerId="LiveId" clId="{7B695B64-4B53-40DE-A6BB-A628E14CB62A}" dt="2023-10-07T14:50:24.621" v="1110" actId="47"/>
        <pc:sldMkLst>
          <pc:docMk/>
          <pc:sldMk cId="2622787133" sldId="612"/>
        </pc:sldMkLst>
      </pc:sldChg>
      <pc:sldChg chg="del">
        <pc:chgData name="Ed Godfrey" userId="61aa7c48ee0e3db0" providerId="LiveId" clId="{7B695B64-4B53-40DE-A6BB-A628E14CB62A}" dt="2023-10-07T14:50:24.975" v="1111" actId="47"/>
        <pc:sldMkLst>
          <pc:docMk/>
          <pc:sldMk cId="2085208593" sldId="613"/>
        </pc:sldMkLst>
      </pc:sldChg>
      <pc:sldChg chg="del">
        <pc:chgData name="Ed Godfrey" userId="61aa7c48ee0e3db0" providerId="LiveId" clId="{7B695B64-4B53-40DE-A6BB-A628E14CB62A}" dt="2023-10-07T14:50:25.298" v="1112" actId="47"/>
        <pc:sldMkLst>
          <pc:docMk/>
          <pc:sldMk cId="3000992538" sldId="614"/>
        </pc:sldMkLst>
      </pc:sldChg>
      <pc:sldChg chg="del">
        <pc:chgData name="Ed Godfrey" userId="61aa7c48ee0e3db0" providerId="LiveId" clId="{7B695B64-4B53-40DE-A6BB-A628E14CB62A}" dt="2023-10-07T14:50:26.106" v="1113" actId="47"/>
        <pc:sldMkLst>
          <pc:docMk/>
          <pc:sldMk cId="318080590" sldId="615"/>
        </pc:sldMkLst>
      </pc:sldChg>
      <pc:sldChg chg="modSp add modAnim">
        <pc:chgData name="Ed Godfrey" userId="61aa7c48ee0e3db0" providerId="LiveId" clId="{7B695B64-4B53-40DE-A6BB-A628E14CB62A}" dt="2023-10-07T14:23:15.083" v="519"/>
        <pc:sldMkLst>
          <pc:docMk/>
          <pc:sldMk cId="3830489578" sldId="616"/>
        </pc:sldMkLst>
        <pc:spChg chg="mod">
          <ac:chgData name="Ed Godfrey" userId="61aa7c48ee0e3db0" providerId="LiveId" clId="{7B695B64-4B53-40DE-A6BB-A628E14CB62A}" dt="2023-10-07T14:22:03.776" v="506" actId="5793"/>
          <ac:spMkLst>
            <pc:docMk/>
            <pc:sldMk cId="3830489578" sldId="616"/>
            <ac:spMk id="2" creationId="{2AF59FAE-6727-BF54-422D-196846653D48}"/>
          </ac:spMkLst>
        </pc:spChg>
        <pc:spChg chg="mod">
          <ac:chgData name="Ed Godfrey" userId="61aa7c48ee0e3db0" providerId="LiveId" clId="{7B695B64-4B53-40DE-A6BB-A628E14CB62A}" dt="2023-10-07T14:21:49.196" v="499" actId="20577"/>
          <ac:spMkLst>
            <pc:docMk/>
            <pc:sldMk cId="3830489578" sldId="616"/>
            <ac:spMk id="3" creationId="{9E3293C3-2021-04F5-B3B2-149081BCD341}"/>
          </ac:spMkLst>
        </pc:spChg>
      </pc:sldChg>
      <pc:sldChg chg="modSp add modAnim">
        <pc:chgData name="Ed Godfrey" userId="61aa7c48ee0e3db0" providerId="LiveId" clId="{7B695B64-4B53-40DE-A6BB-A628E14CB62A}" dt="2023-10-07T14:31:35.403" v="735"/>
        <pc:sldMkLst>
          <pc:docMk/>
          <pc:sldMk cId="2260696804" sldId="617"/>
        </pc:sldMkLst>
        <pc:spChg chg="mod">
          <ac:chgData name="Ed Godfrey" userId="61aa7c48ee0e3db0" providerId="LiveId" clId="{7B695B64-4B53-40DE-A6BB-A628E14CB62A}" dt="2023-10-07T14:31:18.711" v="730" actId="5793"/>
          <ac:spMkLst>
            <pc:docMk/>
            <pc:sldMk cId="2260696804" sldId="617"/>
            <ac:spMk id="2" creationId="{2AF59FAE-6727-BF54-422D-196846653D48}"/>
          </ac:spMkLst>
        </pc:spChg>
        <pc:spChg chg="mod">
          <ac:chgData name="Ed Godfrey" userId="61aa7c48ee0e3db0" providerId="LiveId" clId="{7B695B64-4B53-40DE-A6BB-A628E14CB62A}" dt="2023-10-07T14:30:54.670" v="722" actId="20577"/>
          <ac:spMkLst>
            <pc:docMk/>
            <pc:sldMk cId="2260696804" sldId="617"/>
            <ac:spMk id="3" creationId="{9E3293C3-2021-04F5-B3B2-149081BCD341}"/>
          </ac:spMkLst>
        </pc:spChg>
      </pc:sldChg>
      <pc:sldChg chg="modSp add mod">
        <pc:chgData name="Ed Godfrey" userId="61aa7c48ee0e3db0" providerId="LiveId" clId="{7B695B64-4B53-40DE-A6BB-A628E14CB62A}" dt="2023-10-07T14:38:26.209" v="809" actId="20577"/>
        <pc:sldMkLst>
          <pc:docMk/>
          <pc:sldMk cId="2397617076" sldId="618"/>
        </pc:sldMkLst>
        <pc:spChg chg="mod">
          <ac:chgData name="Ed Godfrey" userId="61aa7c48ee0e3db0" providerId="LiveId" clId="{7B695B64-4B53-40DE-A6BB-A628E14CB62A}" dt="2023-10-07T14:38:21.354" v="804" actId="20577"/>
          <ac:spMkLst>
            <pc:docMk/>
            <pc:sldMk cId="2397617076" sldId="618"/>
            <ac:spMk id="3" creationId="{9E3293C3-2021-04F5-B3B2-149081BCD341}"/>
          </ac:spMkLst>
        </pc:spChg>
        <pc:spChg chg="mod">
          <ac:chgData name="Ed Godfrey" userId="61aa7c48ee0e3db0" providerId="LiveId" clId="{7B695B64-4B53-40DE-A6BB-A628E14CB62A}" dt="2023-10-07T14:38:26.209" v="809" actId="20577"/>
          <ac:spMkLst>
            <pc:docMk/>
            <pc:sldMk cId="2397617076" sldId="618"/>
            <ac:spMk id="6" creationId="{27341E30-1523-0531-D0E1-7D6824619EE0}"/>
          </ac:spMkLst>
        </pc:spChg>
      </pc:sldChg>
      <pc:sldChg chg="modSp add modAnim">
        <pc:chgData name="Ed Godfrey" userId="61aa7c48ee0e3db0" providerId="LiveId" clId="{7B695B64-4B53-40DE-A6BB-A628E14CB62A}" dt="2023-10-07T14:39:46.324" v="875"/>
        <pc:sldMkLst>
          <pc:docMk/>
          <pc:sldMk cId="2061072608" sldId="619"/>
        </pc:sldMkLst>
        <pc:spChg chg="mod">
          <ac:chgData name="Ed Godfrey" userId="61aa7c48ee0e3db0" providerId="LiveId" clId="{7B695B64-4B53-40DE-A6BB-A628E14CB62A}" dt="2023-10-07T14:39:29.323" v="870" actId="5793"/>
          <ac:spMkLst>
            <pc:docMk/>
            <pc:sldMk cId="2061072608" sldId="619"/>
            <ac:spMk id="2" creationId="{2AF59FAE-6727-BF54-422D-196846653D48}"/>
          </ac:spMkLst>
        </pc:spChg>
        <pc:spChg chg="mod">
          <ac:chgData name="Ed Godfrey" userId="61aa7c48ee0e3db0" providerId="LiveId" clId="{7B695B64-4B53-40DE-A6BB-A628E14CB62A}" dt="2023-10-07T14:39:11.097" v="850" actId="20577"/>
          <ac:spMkLst>
            <pc:docMk/>
            <pc:sldMk cId="2061072608" sldId="619"/>
            <ac:spMk id="3" creationId="{9E3293C3-2021-04F5-B3B2-149081BCD341}"/>
          </ac:spMkLst>
        </pc:spChg>
      </pc:sldChg>
      <pc:sldChg chg="modSp add modAnim">
        <pc:chgData name="Ed Godfrey" userId="61aa7c48ee0e3db0" providerId="LiveId" clId="{7B695B64-4B53-40DE-A6BB-A628E14CB62A}" dt="2023-10-07T14:42:31.383" v="926"/>
        <pc:sldMkLst>
          <pc:docMk/>
          <pc:sldMk cId="591624047" sldId="620"/>
        </pc:sldMkLst>
        <pc:spChg chg="mod">
          <ac:chgData name="Ed Godfrey" userId="61aa7c48ee0e3db0" providerId="LiveId" clId="{7B695B64-4B53-40DE-A6BB-A628E14CB62A}" dt="2023-10-07T14:42:31.383" v="926"/>
          <ac:spMkLst>
            <pc:docMk/>
            <pc:sldMk cId="591624047" sldId="620"/>
            <ac:spMk id="2" creationId="{2AF59FAE-6727-BF54-422D-196846653D48}"/>
          </ac:spMkLst>
        </pc:spChg>
        <pc:spChg chg="mod">
          <ac:chgData name="Ed Godfrey" userId="61aa7c48ee0e3db0" providerId="LiveId" clId="{7B695B64-4B53-40DE-A6BB-A628E14CB62A}" dt="2023-10-07T14:42:11.640" v="917" actId="20577"/>
          <ac:spMkLst>
            <pc:docMk/>
            <pc:sldMk cId="591624047" sldId="620"/>
            <ac:spMk id="3" creationId="{9E3293C3-2021-04F5-B3B2-149081BCD341}"/>
          </ac:spMkLst>
        </pc:spChg>
      </pc:sldChg>
      <pc:sldChg chg="modSp add mod">
        <pc:chgData name="Ed Godfrey" userId="61aa7c48ee0e3db0" providerId="LiveId" clId="{7B695B64-4B53-40DE-A6BB-A628E14CB62A}" dt="2023-10-07T14:50:08.119" v="1104" actId="2711"/>
        <pc:sldMkLst>
          <pc:docMk/>
          <pc:sldMk cId="3692964421" sldId="621"/>
        </pc:sldMkLst>
        <pc:spChg chg="mod">
          <ac:chgData name="Ed Godfrey" userId="61aa7c48ee0e3db0" providerId="LiveId" clId="{7B695B64-4B53-40DE-A6BB-A628E14CB62A}" dt="2023-10-07T14:50:08.119" v="1104" actId="2711"/>
          <ac:spMkLst>
            <pc:docMk/>
            <pc:sldMk cId="3692964421" sldId="621"/>
            <ac:spMk id="3" creationId="{9E3293C3-2021-04F5-B3B2-149081BCD341}"/>
          </ac:spMkLst>
        </pc:spChg>
      </pc:sldChg>
      <pc:sldChg chg="add">
        <pc:chgData name="Ed Godfrey" userId="61aa7c48ee0e3db0" providerId="LiveId" clId="{7B695B64-4B53-40DE-A6BB-A628E14CB62A}" dt="2023-10-07T14:50:33.802" v="1114"/>
        <pc:sldMkLst>
          <pc:docMk/>
          <pc:sldMk cId="821588130" sldId="62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10/7/2023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a:t>
            </a:r>
            <a:r>
              <a:rPr lang="en-US" sz="3900" b="1" dirty="0">
                <a:latin typeface="Abadi" panose="020B0604020104020204" pitchFamily="34" charset="0"/>
              </a:rPr>
              <a:t>4</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2 Peter 3:15-16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8,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84567"/>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position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provision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precaution</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3"/>
            </a:pPr>
            <a:r>
              <a:rPr lang="en-US" sz="3600" b="1" dirty="0">
                <a:latin typeface="Arial" panose="020B0604020202020204" pitchFamily="34" charset="0"/>
                <a:cs typeface="Arial" panose="020B0604020202020204" pitchFamily="34" charset="0"/>
              </a:rPr>
              <a:t>The protection of His Promise </a:t>
            </a:r>
            <a:r>
              <a:rPr lang="en-US" sz="3600" b="1" baseline="30000" dirty="0">
                <a:latin typeface="Arial" panose="020B0604020202020204" pitchFamily="34" charset="0"/>
                <a:cs typeface="Arial" panose="020B0604020202020204" pitchFamily="34" charset="0"/>
              </a:rPr>
              <a:t>(3:17)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You therefore, beloved, knowing this beforehand, be on your guard so that you are not carried away by the error of unprincipled men and fall from your own steadfastness…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3441439"/>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be on your guard…</a:t>
            </a:r>
          </a:p>
        </p:txBody>
      </p:sp>
    </p:spTree>
    <p:extLst>
      <p:ext uri="{BB962C8B-B14F-4D97-AF65-F5344CB8AC3E}">
        <p14:creationId xmlns:p14="http://schemas.microsoft.com/office/powerpoint/2010/main" val="22606968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750"/>
                                        <p:tgtEl>
                                          <p:spTgt spid="3">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 Be on guard for yourselves and for all the flock, among which the Holy Spirit has made you overseers, to shepherd the church of God which He purchased with His own blood. 29 I know that after my departure savage wolves will come in among you, not sparing the flock; 30 and from among your own selves men will arise, speaking perverse things, to draw away the disciples after them</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31 Therefore be on the alert…</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20:28-31</a:t>
            </a:r>
          </a:p>
        </p:txBody>
      </p:sp>
    </p:spTree>
    <p:extLst>
      <p:ext uri="{BB962C8B-B14F-4D97-AF65-F5344CB8AC3E}">
        <p14:creationId xmlns:p14="http://schemas.microsoft.com/office/powerpoint/2010/main" val="422738711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Now these [the believers at Berea] were more noble-minded than those in Thessalonica, for they received the word with great eagerness, examining the Scriptures daily to see whether these things were so.</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17:11</a:t>
            </a:r>
          </a:p>
        </p:txBody>
      </p:sp>
    </p:spTree>
    <p:extLst>
      <p:ext uri="{BB962C8B-B14F-4D97-AF65-F5344CB8AC3E}">
        <p14:creationId xmlns:p14="http://schemas.microsoft.com/office/powerpoint/2010/main" val="239761707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8456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position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provision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precaution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peril</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3"/>
            </a:pPr>
            <a:r>
              <a:rPr lang="en-US" sz="3600" b="1" dirty="0">
                <a:latin typeface="Arial" panose="020B0604020202020204" pitchFamily="34" charset="0"/>
                <a:cs typeface="Arial" panose="020B0604020202020204" pitchFamily="34" charset="0"/>
              </a:rPr>
              <a:t>The protection of His Promise </a:t>
            </a:r>
            <a:r>
              <a:rPr lang="en-US" sz="3600" b="1" baseline="30000" dirty="0">
                <a:latin typeface="Arial" panose="020B0604020202020204" pitchFamily="34" charset="0"/>
                <a:cs typeface="Arial" panose="020B0604020202020204" pitchFamily="34" charset="0"/>
              </a:rPr>
              <a:t>(3:17)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You therefore, beloved, knowing this beforehand, be on your guard so that you are not carried away by the error of unprincipled men and fall from your own steadfastness…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4012939"/>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so that you are not carried away by the error of unprincipled men…</a:t>
            </a:r>
          </a:p>
        </p:txBody>
      </p:sp>
    </p:spTree>
    <p:extLst>
      <p:ext uri="{BB962C8B-B14F-4D97-AF65-F5344CB8AC3E}">
        <p14:creationId xmlns:p14="http://schemas.microsoft.com/office/powerpoint/2010/main" val="20610726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750"/>
                                        <p:tgtEl>
                                          <p:spTgt spid="3">
                                            <p:txEl>
                                              <p:pRg st="3" end="3"/>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8456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position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provision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precaution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peril</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price</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3"/>
            </a:pPr>
            <a:r>
              <a:rPr lang="en-US" sz="3600" b="1" dirty="0">
                <a:latin typeface="Arial" panose="020B0604020202020204" pitchFamily="34" charset="0"/>
                <a:cs typeface="Arial" panose="020B0604020202020204" pitchFamily="34" charset="0"/>
              </a:rPr>
              <a:t>The protection of His Promise </a:t>
            </a:r>
            <a:r>
              <a:rPr lang="en-US" sz="3600" b="1" baseline="30000" dirty="0">
                <a:latin typeface="Arial" panose="020B0604020202020204" pitchFamily="34" charset="0"/>
                <a:cs typeface="Arial" panose="020B0604020202020204" pitchFamily="34" charset="0"/>
              </a:rPr>
              <a:t>(3:17)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You therefore, beloved, knowing this beforehand, be on your guard so that you are not carried away by the error of unprincipled men and fall from your own steadfastness…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4536814"/>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and fall from your own steadfastness…</a:t>
            </a:r>
          </a:p>
        </p:txBody>
      </p:sp>
    </p:spTree>
    <p:extLst>
      <p:ext uri="{BB962C8B-B14F-4D97-AF65-F5344CB8AC3E}">
        <p14:creationId xmlns:p14="http://schemas.microsoft.com/office/powerpoint/2010/main" val="5916240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750"/>
                                        <p:tgtEl>
                                          <p:spTgt spid="3">
                                            <p:txEl>
                                              <p:pRg st="4" end="4"/>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 . . 10 Therefore, brethren, be all the more diligent to make certain about His calling and choosing you; for as long as you practice these things, you will never stumble;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1:5-8; 10</a:t>
            </a:r>
          </a:p>
        </p:txBody>
      </p:sp>
    </p:spTree>
    <p:extLst>
      <p:ext uri="{BB962C8B-B14F-4D97-AF65-F5344CB8AC3E}">
        <p14:creationId xmlns:p14="http://schemas.microsoft.com/office/powerpoint/2010/main" val="150809300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diligent</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be found by Him in peace, spotless and blameless (14)</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Regard</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patience of our Lord as salvation (15)</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your</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guard</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(17)</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Grow</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grace and knowledge of our Lord and Savior Jesus Christ (18)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Four Commands (expectations)</a:t>
            </a:r>
          </a:p>
        </p:txBody>
      </p:sp>
    </p:spTree>
    <p:extLst>
      <p:ext uri="{BB962C8B-B14F-4D97-AF65-F5344CB8AC3E}">
        <p14:creationId xmlns:p14="http://schemas.microsoft.com/office/powerpoint/2010/main" val="369296442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a:t>
            </a:r>
            <a:r>
              <a:rPr lang="en-US" sz="3900" b="1" dirty="0">
                <a:latin typeface="Abadi" panose="020B0604020104020204" pitchFamily="34" charset="0"/>
              </a:rPr>
              <a:t>4</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2 Peter 3:15-16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8, 2023</a:t>
            </a:r>
          </a:p>
        </p:txBody>
      </p:sp>
    </p:spTree>
    <p:extLst>
      <p:ext uri="{BB962C8B-B14F-4D97-AF65-F5344CB8AC3E}">
        <p14:creationId xmlns:p14="http://schemas.microsoft.com/office/powerpoint/2010/main" val="82158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beloved, since you look for these things, be diligent to be found by Him in peace, spotless and blameless, 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 </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3:14-18</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diligent</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be found by Him in peace, spotless and blameless (14)</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Regard</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patience of our Lord as salvation (15)</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your</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guard</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(17)</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Grow</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grace and knowledge of our Lord and Savior Jesus Christ (18)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Four Commands (expectations)</a:t>
            </a:r>
          </a:p>
        </p:txBody>
      </p:sp>
    </p:spTree>
    <p:extLst>
      <p:ext uri="{BB962C8B-B14F-4D97-AF65-F5344CB8AC3E}">
        <p14:creationId xmlns:p14="http://schemas.microsoft.com/office/powerpoint/2010/main" val="231665061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Since all these things are to be destroyed in this way, what sort of people ought you to be in holy conduct and godliness</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3:11</a:t>
            </a:r>
          </a:p>
        </p:txBody>
      </p:sp>
    </p:spTree>
    <p:extLst>
      <p:ext uri="{BB962C8B-B14F-4D97-AF65-F5344CB8AC3E}">
        <p14:creationId xmlns:p14="http://schemas.microsoft.com/office/powerpoint/2010/main" val="318734571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purity of His promise (14)</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patience of His promise (15-16)</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protection of His promise (17)</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productiveness of His promise (18)</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3:14-18</a:t>
            </a:r>
          </a:p>
        </p:txBody>
      </p:sp>
    </p:spTree>
    <p:extLst>
      <p:ext uri="{BB962C8B-B14F-4D97-AF65-F5344CB8AC3E}">
        <p14:creationId xmlns:p14="http://schemas.microsoft.com/office/powerpoint/2010/main" val="8875187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45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700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84567"/>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position</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3"/>
            </a:pPr>
            <a:r>
              <a:rPr lang="en-US" sz="3600" b="1" dirty="0">
                <a:latin typeface="Arial" panose="020B0604020202020204" pitchFamily="34" charset="0"/>
                <a:cs typeface="Arial" panose="020B0604020202020204" pitchFamily="34" charset="0"/>
              </a:rPr>
              <a:t>The protection of His Promise </a:t>
            </a:r>
            <a:r>
              <a:rPr lang="en-US" sz="3600" b="1" baseline="30000" dirty="0">
                <a:latin typeface="Arial" panose="020B0604020202020204" pitchFamily="34" charset="0"/>
                <a:cs typeface="Arial" panose="020B0604020202020204" pitchFamily="34" charset="0"/>
              </a:rPr>
              <a:t>(3:17)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You therefore, beloved, knowing this beforehand, be on your guard so that you are not carried away by the error of unprincipled men and fall from your own steadfastness…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234902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You therefore, beloved…</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750"/>
                                        <p:tgtEl>
                                          <p:spTgt spid="3"/>
                                        </p:tgtEl>
                                      </p:cBhvr>
                                    </p:animEffect>
                                  </p:childTnLst>
                                </p:cTn>
                              </p:par>
                            </p:childTnLst>
                          </p:cTn>
                        </p:par>
                        <p:par>
                          <p:cTn id="13" fill="hold">
                            <p:stCondLst>
                              <p:cond delay="1750"/>
                            </p:stCondLst>
                            <p:childTnLst>
                              <p:par>
                                <p:cTn id="14" presetID="10" presetClass="entr" presetSubtype="0" fill="hold" grpId="0" nodeType="afterEffect">
                                  <p:stCondLst>
                                    <p:cond delay="100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all who are beloved of God in Rome, called as saints (Romans 1:7)</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“beloved” = believers/saints</a:t>
            </a:r>
          </a:p>
        </p:txBody>
      </p:sp>
      <p:sp>
        <p:nvSpPr>
          <p:cNvPr id="2" name="Text Box 3">
            <a:extLst>
              <a:ext uri="{FF2B5EF4-FFF2-40B4-BE49-F238E27FC236}">
                <a16:creationId xmlns:a16="http://schemas.microsoft.com/office/drawing/2014/main" id="{C8885346-EF13-223B-43A0-9952DEA1E223}"/>
              </a:ext>
            </a:extLst>
          </p:cNvPr>
          <p:cNvSpPr txBox="1">
            <a:spLocks noChangeArrowheads="1"/>
          </p:cNvSpPr>
          <p:nvPr/>
        </p:nvSpPr>
        <p:spPr bwMode="auto">
          <a:xfrm>
            <a:off x="144463" y="2822829"/>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So, as those who have been chosen of God, holy and beloved,</a:t>
            </a:r>
            <a:r>
              <a:rPr lang="en-US" sz="44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(Colossians 3:12)</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047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845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position</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believers’ provision</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3"/>
            </a:pPr>
            <a:r>
              <a:rPr lang="en-US" sz="3600" b="1" dirty="0">
                <a:latin typeface="Arial" panose="020B0604020202020204" pitchFamily="34" charset="0"/>
                <a:cs typeface="Arial" panose="020B0604020202020204" pitchFamily="34" charset="0"/>
              </a:rPr>
              <a:t>The protection of His Promise </a:t>
            </a:r>
            <a:r>
              <a:rPr lang="en-US" sz="3600" b="1" baseline="30000" dirty="0">
                <a:latin typeface="Arial" panose="020B0604020202020204" pitchFamily="34" charset="0"/>
                <a:cs typeface="Arial" panose="020B0604020202020204" pitchFamily="34" charset="0"/>
              </a:rPr>
              <a:t>(3:17)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You therefore, beloved, knowing this beforehand, be on your guard so that you are not carried away by the error of unprincipled men and fall from your own steadfastness…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286337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knowing this beforehand…</a:t>
            </a:r>
          </a:p>
        </p:txBody>
      </p:sp>
    </p:spTree>
    <p:extLst>
      <p:ext uri="{BB962C8B-B14F-4D97-AF65-F5344CB8AC3E}">
        <p14:creationId xmlns:p14="http://schemas.microsoft.com/office/powerpoint/2010/main" val="38304895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407795"/>
            <a:ext cx="118056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arabicPeriod"/>
            </a:pP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Descriptions of False Teachers</a:t>
            </a:r>
          </a:p>
        </p:txBody>
      </p:sp>
      <p:graphicFrame>
        <p:nvGraphicFramePr>
          <p:cNvPr id="2" name="Table 1">
            <a:extLst>
              <a:ext uri="{FF2B5EF4-FFF2-40B4-BE49-F238E27FC236}">
                <a16:creationId xmlns:a16="http://schemas.microsoft.com/office/drawing/2014/main" id="{A49BA641-CF02-868F-935D-D2D590EB83EF}"/>
              </a:ext>
            </a:extLst>
          </p:cNvPr>
          <p:cNvGraphicFramePr>
            <a:graphicFrameLocks noGrp="1"/>
          </p:cNvGraphicFramePr>
          <p:nvPr>
            <p:extLst>
              <p:ext uri="{D42A27DB-BD31-4B8C-83A1-F6EECF244321}">
                <p14:modId xmlns:p14="http://schemas.microsoft.com/office/powerpoint/2010/main" val="1328211508"/>
              </p:ext>
            </p:extLst>
          </p:nvPr>
        </p:nvGraphicFramePr>
        <p:xfrm>
          <a:off x="256826" y="1111568"/>
          <a:ext cx="11638026" cy="5577840"/>
        </p:xfrm>
        <a:graphic>
          <a:graphicData uri="http://schemas.openxmlformats.org/drawingml/2006/table">
            <a:tbl>
              <a:tblPr firstRow="1" bandRow="1">
                <a:tableStyleId>{5C22544A-7EE6-4342-B048-85BDC9FD1C3A}</a:tableStyleId>
              </a:tblPr>
              <a:tblGrid>
                <a:gridCol w="5819013">
                  <a:extLst>
                    <a:ext uri="{9D8B030D-6E8A-4147-A177-3AD203B41FA5}">
                      <a16:colId xmlns:a16="http://schemas.microsoft.com/office/drawing/2014/main" val="1242941472"/>
                    </a:ext>
                  </a:extLst>
                </a:gridCol>
                <a:gridCol w="5819013">
                  <a:extLst>
                    <a:ext uri="{9D8B030D-6E8A-4147-A177-3AD203B41FA5}">
                      <a16:colId xmlns:a16="http://schemas.microsoft.com/office/drawing/2014/main" val="3015733431"/>
                    </a:ext>
                  </a:extLst>
                </a:gridCol>
              </a:tblGrid>
              <a:tr h="370840">
                <a:tc>
                  <a:txBody>
                    <a:bodyPr/>
                    <a:lstStyle/>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introduce destructive heresies into the church (verse 1).</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deny the Master who bought them (verse 1).</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desire and obtain many who follow their ways (verse 2).</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pursue their sensuality (verse 2).</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are greedy (verse 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exploit others (verse 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indulge their flesh (verse 10).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despise authority (verse 10).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are daring and self-willed (verse 10).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are like unreasoning animals (verse 12).</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will suffer wrong (punishment) for their wrongdoing (verse 13).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count it a pleasure to revel (do evil) in the daytime (verse 13).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are stains and blemishes (as opposed to being spotless and blameless) (verse 13).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revel (delight) in their deceptions (verse 13).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love carousing within the church (verse 13).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oFill/>
                  </a:tcPr>
                </a:tc>
                <a:tc>
                  <a:txBody>
                    <a:bodyPr/>
                    <a:lstStyle/>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have eyes full of adultery (verse 14).</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entice unstable souls (verse 14).</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forsake the right way (verse 15).</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love the wages of unrighteousness (verse 16).</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speak arrogant words of vanity (verse 18).</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entice by fleshly desires (verse 18).</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promise freedom (in all of their perversity) but they themselves are slaves of corruption (verse 19).</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are entangled in the defilements of the world (verse 20).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startAt="16"/>
                      </a:pPr>
                      <a:r>
                        <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They have turned away from the holy commandment (verse 21).</a:t>
                      </a:r>
                    </a:p>
                    <a:p>
                      <a:pPr marL="342900" marR="0" lvl="0" indent="-342900" algn="just">
                        <a:spcBef>
                          <a:spcPts val="0"/>
                        </a:spcBef>
                        <a:spcAft>
                          <a:spcPts val="0"/>
                        </a:spcAft>
                        <a:buFont typeface="+mj-lt"/>
                        <a:buAutoNum type="arabicPeriod" startAt="16"/>
                      </a:pPr>
                      <a:endParaRPr lang="en-US" sz="1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a:spcBef>
                          <a:spcPts val="0"/>
                        </a:spcBef>
                        <a:spcAft>
                          <a:spcPts val="0"/>
                        </a:spcAft>
                        <a:buFont typeface="+mj-lt"/>
                        <a:buNone/>
                      </a:pPr>
                      <a:r>
                        <a:rPr lang="en-US" sz="32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 Peter 3:17</a:t>
                      </a:r>
                    </a:p>
                    <a:p>
                      <a:pPr marL="0" marR="0" lvl="0" indent="0" algn="ctr">
                        <a:spcBef>
                          <a:spcPts val="0"/>
                        </a:spcBef>
                        <a:spcAft>
                          <a:spcPts val="0"/>
                        </a:spcAft>
                        <a:buFont typeface="+mj-lt"/>
                        <a:buNone/>
                      </a:pPr>
                      <a:r>
                        <a:rPr lang="en-US" sz="3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…knowing this beforehand…</a:t>
                      </a:r>
                    </a:p>
                    <a:p>
                      <a:endParaRPr lang="en-US" dirty="0"/>
                    </a:p>
                  </a:txBody>
                  <a:tcPr>
                    <a:noFill/>
                  </a:tcPr>
                </a:tc>
                <a:extLst>
                  <a:ext uri="{0D108BD9-81ED-4DB2-BD59-A6C34878D82A}">
                    <a16:rowId xmlns:a16="http://schemas.microsoft.com/office/drawing/2014/main" val="1561704736"/>
                  </a:ext>
                </a:extLst>
              </a:tr>
            </a:tbl>
          </a:graphicData>
        </a:graphic>
      </p:graphicFrame>
    </p:spTree>
    <p:extLst>
      <p:ext uri="{BB962C8B-B14F-4D97-AF65-F5344CB8AC3E}">
        <p14:creationId xmlns:p14="http://schemas.microsoft.com/office/powerpoint/2010/main" val="419069119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2939</TotalTime>
  <Words>1268</Words>
  <Application>Microsoft Office PowerPoint</Application>
  <PresentationFormat>Widescreen</PresentationFormat>
  <Paragraphs>100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34</cp:revision>
  <dcterms:created xsi:type="dcterms:W3CDTF">2022-12-30T16:15:56Z</dcterms:created>
  <dcterms:modified xsi:type="dcterms:W3CDTF">2023-10-07T14:50:36Z</dcterms:modified>
</cp:coreProperties>
</file>